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9DF5B-C421-479B-A5EB-D5B3A194738D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CEA71-469C-4673-86C5-9B1D53EAE0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CEA71-469C-4673-86C5-9B1D53EAE0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14953D-F13E-4104-A80C-0EBB0526288F}" type="datetimeFigureOut">
              <a:rPr lang="en-US" smtClean="0"/>
              <a:pPr/>
              <a:t>7/20/2010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702767-89EF-4836-A5C5-04E01A07F57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5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Walden%20University\EDUC%207107-1%20Multimedia%20Technology%20to%20Facilitate%20Learning\Project%20Assignment\Slide%201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Walden%20University\EDUC%207107-1%20Multimedia%20Technology%20to%20Facilitate%20Learning\Project%20Assignment\Slide%202.wma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Walden%20University\EDUC%207107-1%20Multimedia%20Technology%20to%20Facilitate%20Learning\Project%20Assignment\Slide%203.wm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Walden%20University\EDUC%207107-1%20Multimedia%20Technology%20to%20Facilitate%20Learning\Project%20Assignment\Slide%204.wma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typing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hope.com/shortcut.htm#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oconsultants.com/windows/keyboard/" TargetMode="External"/><Relationship Id="rId5" Type="http://schemas.openxmlformats.org/officeDocument/2006/relationships/hyperlink" Target="http://www.computerhope.com/tips/tip79.htm" TargetMode="External"/><Relationship Id="rId4" Type="http://schemas.openxmlformats.org/officeDocument/2006/relationships/hyperlink" Target="http://howstuffworks.com/keyboard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533400"/>
            <a:ext cx="3655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Workshop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4572000"/>
            <a:ext cx="53771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How to Integrate Keyboarding </a:t>
            </a:r>
          </a:p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 </a:t>
            </a:r>
          </a:p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Computer Skills for Beginners</a:t>
            </a:r>
            <a:endParaRPr lang="en-US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C:\Users\Vickie\AppData\Local\Microsoft\Windows\Temporary Internet Files\Content.IE5\WFS3TVPI\MP90040182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76400"/>
            <a:ext cx="3901440" cy="2599944"/>
          </a:xfrm>
          <a:prstGeom prst="rect">
            <a:avLst/>
          </a:prstGeom>
          <a:noFill/>
        </p:spPr>
      </p:pic>
      <p:pic>
        <p:nvPicPr>
          <p:cNvPr id="6" name="Slide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0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Pre-training Activity –Part 1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429000"/>
            <a:ext cx="8610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/>
              <a:t>Many keyboards connect to the computer through a cable with a PS/2 or USB (Universal Serial Bus) connector.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The cable must carry power to the keyboard, and it must carry signals from the keyboard back to the computer.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When you click on a letter, number or symbol; switches and circuits translate the stroke into a signal that the computer understands.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As you type, the processor in the keyboard analyzes the key matrix and determines what characters to send to the computer. It maintains these characters in its memory </a:t>
            </a:r>
            <a:r>
              <a:rPr lang="en-US" sz="1400" b="1" dirty="0" smtClean="0"/>
              <a:t>buffer</a:t>
            </a:r>
            <a:r>
              <a:rPr lang="en-US" sz="1400" dirty="0" smtClean="0"/>
              <a:t> and then sends the data.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  <p:pic>
        <p:nvPicPr>
          <p:cNvPr id="4100" name="Picture 4" descr="http://static.howstuffworks.com/gif/keyboard-controll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3581400" cy="2162176"/>
          </a:xfrm>
          <a:prstGeom prst="rect">
            <a:avLst/>
          </a:prstGeom>
          <a:noFill/>
        </p:spPr>
      </p:pic>
      <p:pic>
        <p:nvPicPr>
          <p:cNvPr id="4102" name="Picture 6" descr="http://static.howstuffworks.com/gif/keyboard-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219200"/>
            <a:ext cx="3810000" cy="2286001"/>
          </a:xfrm>
          <a:prstGeom prst="rect">
            <a:avLst/>
          </a:prstGeom>
          <a:noFill/>
        </p:spPr>
      </p:pic>
      <p:pic>
        <p:nvPicPr>
          <p:cNvPr id="6" name="Slide 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344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Pre-training Activity –Part 2</a:t>
            </a:r>
            <a:endParaRPr lang="en-US" b="1" dirty="0"/>
          </a:p>
        </p:txBody>
      </p:sp>
      <p:pic>
        <p:nvPicPr>
          <p:cNvPr id="3074" name="Picture 2" descr="Windows Keybo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8572500" cy="2743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114801"/>
            <a:ext cx="8763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smtClean="0"/>
              <a:t>When the operating system (OS) is notified that there is data from the keyboard, it checks to see if the keyboard data is a </a:t>
            </a:r>
            <a:r>
              <a:rPr lang="en-US" sz="1400" b="1" dirty="0" smtClean="0"/>
              <a:t>system level command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If the data is not a command, the application accepts it as </a:t>
            </a:r>
            <a:r>
              <a:rPr lang="en-US" sz="1400" b="1" dirty="0" smtClean="0"/>
              <a:t>content</a:t>
            </a:r>
            <a:r>
              <a:rPr lang="en-US" sz="1400" dirty="0" smtClean="0"/>
              <a:t>, which can be anything from typing a document to entering a URL to performing a calculation. </a:t>
            </a:r>
          </a:p>
          <a:p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If the current application does not accept keyboard data, it simply ignores the information.</a:t>
            </a:r>
          </a:p>
          <a:p>
            <a:pPr>
              <a:buFont typeface="Wingdings" pitchFamily="2" charset="2"/>
              <a:buChar char="Ø"/>
            </a:pPr>
            <a:endParaRPr lang="en-US" sz="1400" dirty="0" smtClean="0"/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This whole process, from pressing the key to entering content into an application, happens almost instantaneously.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  <p:pic>
        <p:nvPicPr>
          <p:cNvPr id="6" name="Slide 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of.com/small/15817-Persons-Hand-With-A-Wristwatch-Typing-On-A-Computer-Clipart-Illustr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2571750"/>
            <a:ext cx="4286250" cy="4286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Key Concepts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r>
              <a:rPr lang="en-US" dirty="0" smtClean="0"/>
              <a:t>Students learn the keyboard</a:t>
            </a:r>
          </a:p>
          <a:p>
            <a:r>
              <a:rPr lang="en-US" dirty="0" smtClean="0"/>
              <a:t>Students type more effectively</a:t>
            </a:r>
          </a:p>
          <a:p>
            <a:r>
              <a:rPr lang="en-US" dirty="0" smtClean="0"/>
              <a:t>Students learn to type faster</a:t>
            </a:r>
          </a:p>
          <a:p>
            <a:r>
              <a:rPr lang="en-US" dirty="0" smtClean="0"/>
              <a:t>Students are able to keep up with the class during exercises</a:t>
            </a:r>
          </a:p>
          <a:p>
            <a:r>
              <a:rPr lang="en-US" dirty="0" smtClean="0"/>
              <a:t>Students make less errors</a:t>
            </a:r>
          </a:p>
          <a:p>
            <a:endParaRPr lang="en-US" dirty="0"/>
          </a:p>
        </p:txBody>
      </p:sp>
      <p:pic>
        <p:nvPicPr>
          <p:cNvPr id="5" name="Slide 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10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61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Don’t Let This Be You</a:t>
            </a:r>
            <a:endParaRPr lang="en-US" b="1" dirty="0"/>
          </a:p>
        </p:txBody>
      </p:sp>
      <p:pic>
        <p:nvPicPr>
          <p:cNvPr id="4" name="Content Placeholder 3" descr="http://www.danscartoons.com/comp34_demo.gif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0625" y="1935163"/>
            <a:ext cx="44427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MS900069288[1].wav">
            <a:hlinkClick r:id="" action="ppaction://media"/>
          </p:cNvPr>
          <p:cNvPicPr>
            <a:picLocks noRot="1" noChangeAspect="1"/>
          </p:cNvPicPr>
          <p:nvPr>
            <a:wavAudioFile r:embed="rId1" name="MS900069288[1].wav"/>
          </p:nvPr>
        </p:nvPicPr>
        <p:blipFill>
          <a:blip r:embed="rId5" cstate="print"/>
          <a:stretch>
            <a:fillRect/>
          </a:stretch>
        </p:blipFill>
        <p:spPr>
          <a:xfrm>
            <a:off x="80772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Technical 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Desktop computers</a:t>
            </a:r>
          </a:p>
          <a:p>
            <a:pPr lvl="0"/>
            <a:r>
              <a:rPr lang="en-US" dirty="0" smtClean="0"/>
              <a:t>Internet</a:t>
            </a:r>
          </a:p>
          <a:p>
            <a:pPr lvl="0"/>
            <a:r>
              <a:rPr lang="en-US" u="sng" dirty="0" smtClean="0">
                <a:hlinkClick r:id="rId3"/>
              </a:rPr>
              <a:t>http://powertyping.com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Resources</a:t>
            </a:r>
            <a:endParaRPr lang="en-US" dirty="0" smtClean="0"/>
          </a:p>
          <a:p>
            <a:r>
              <a:rPr lang="en-US" dirty="0" smtClean="0"/>
              <a:t>Retrieved July 10, 2010 from </a:t>
            </a:r>
            <a:r>
              <a:rPr lang="en-US" u="sng" dirty="0" smtClean="0">
                <a:hlinkClick r:id="rId3"/>
              </a:rPr>
              <a:t>http://www.computerhope.com/shortcut.htm#1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4"/>
              </a:rPr>
              <a:t>http://howstuffworks.com/keyboard4.htm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5"/>
              </a:rPr>
              <a:t>http://www.computerhope.com/tips/tip79.htm</a:t>
            </a:r>
            <a:endParaRPr lang="en-US" dirty="0" smtClean="0"/>
          </a:p>
          <a:p>
            <a:r>
              <a:rPr lang="en-US" dirty="0" smtClean="0"/>
              <a:t>Retrieved July 10, 2010 </a:t>
            </a:r>
            <a:r>
              <a:rPr lang="en-US" u="sng" dirty="0" smtClean="0">
                <a:hlinkClick r:id="rId6"/>
              </a:rPr>
              <a:t>http://www.seoconsultants.com/windows/keyboard/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5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310</Words>
  <Application>Microsoft Office PowerPoint</Application>
  <PresentationFormat>On-screen Show (4:3)</PresentationFormat>
  <Paragraphs>50</Paragraphs>
  <Slides>7</Slides>
  <Notes>7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Pre-training Activity –Part 1</vt:lpstr>
      <vt:lpstr>Pre-training Activity –Part 2</vt:lpstr>
      <vt:lpstr>Key Concepts</vt:lpstr>
      <vt:lpstr>Don’t Let This Be You</vt:lpstr>
      <vt:lpstr>Technical Resources</vt:lpstr>
      <vt:lpstr>Resources</vt:lpstr>
    </vt:vector>
  </TitlesOfParts>
  <Company>SUNY Geneseo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Vickie</dc:creator>
  <cp:lastModifiedBy>Vickie</cp:lastModifiedBy>
  <cp:revision>29</cp:revision>
  <dcterms:created xsi:type="dcterms:W3CDTF">2010-07-14T17:47:01Z</dcterms:created>
  <dcterms:modified xsi:type="dcterms:W3CDTF">2010-07-20T17:36:18Z</dcterms:modified>
</cp:coreProperties>
</file>