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8" r:id="rId3"/>
    <p:sldId id="259" r:id="rId4"/>
    <p:sldId id="257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9DF5B-C421-479B-A5EB-D5B3A194738D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CEA71-469C-4673-86C5-9B1D53EAE0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CEA71-469C-4673-86C5-9B1D53EAE08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CEA71-469C-4673-86C5-9B1D53EAE08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CEA71-469C-4673-86C5-9B1D53EAE08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CEA71-469C-4673-86C5-9B1D53EAE08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CEA71-469C-4673-86C5-9B1D53EAE08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CEA71-469C-4673-86C5-9B1D53EAE08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CEA71-469C-4673-86C5-9B1D53EAE08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4000">
    <p:blinds dir="vert"/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4000">
    <p:blinds dir="vert"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4000">
    <p:blinds dir="vert"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4000">
    <p:blinds dir="vert"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4000">
    <p:blinds dir="vert"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4000">
    <p:blinds dir="vert"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4000">
    <p:blinds dir="vert"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4000">
    <p:blinds dir="vert"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4000">
    <p:blinds dir="vert"/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4000">
    <p:blinds dir="vert"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Tm="4000">
    <p:blinds dir="vert"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14953D-F13E-4104-A80C-0EBB0526288F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Tm="4000">
    <p:blinds dir="vert"/>
    <p:sndAc>
      <p:stSnd>
        <p:snd r:embed="rId13" name="click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Walden%20University\EDUC%207107-1%20Multimedia%20Technology%20to%20Facilitate%20Learning\Project%20Assignment\Slide%201.wma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owertyping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hyperlink" Target="http://www.seoconsultants.com/windows/keyboard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mputerhope.com/tips/tip79.htm" TargetMode="External"/><Relationship Id="rId5" Type="http://schemas.openxmlformats.org/officeDocument/2006/relationships/hyperlink" Target="http://howstuffworks.com/keyboard4.htm" TargetMode="External"/><Relationship Id="rId4" Type="http://schemas.openxmlformats.org/officeDocument/2006/relationships/hyperlink" Target="http://www.computerhope.com/shortcut.htm#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533400"/>
            <a:ext cx="36556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Workshop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2600" y="4572000"/>
            <a:ext cx="537717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How to Integrate Keyboarding </a:t>
            </a:r>
          </a:p>
          <a:p>
            <a:pPr algn="ctr"/>
            <a:r>
              <a:rPr lang="en-US" sz="3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in </a:t>
            </a:r>
          </a:p>
          <a:p>
            <a:pPr algn="ctr"/>
            <a:r>
              <a:rPr lang="en-US" sz="3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Computer Skills for Beginners</a:t>
            </a:r>
            <a:endParaRPr lang="en-US" sz="32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026" name="Picture 2" descr="C:\Users\Vickie\AppData\Local\Microsoft\Windows\Temporary Internet Files\Content.IE5\WFS3TVPI\MP900401826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1676400"/>
            <a:ext cx="3901440" cy="2599944"/>
          </a:xfrm>
          <a:prstGeom prst="rect">
            <a:avLst/>
          </a:prstGeom>
          <a:noFill/>
        </p:spPr>
      </p:pic>
      <p:pic>
        <p:nvPicPr>
          <p:cNvPr id="6" name="Slide 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6106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4000">
    <p:blinds dir="vert"/>
    <p:sndAc>
      <p:stSnd>
        <p:snd r:embed="rId4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57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/>
              <a:t>Pre-training Activity –Part 1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3429000"/>
            <a:ext cx="86106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dirty="0" smtClean="0"/>
              <a:t>Many keyboards connect to the computer through a cable with a PS/2 or USB (Universal Serial Bus) connector.</a:t>
            </a:r>
          </a:p>
          <a:p>
            <a:endParaRPr lang="en-US" sz="1400" dirty="0" smtClean="0"/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The cable must carry power to the keyboard, and it must carry signals from the keyboard back to the computer.</a:t>
            </a:r>
          </a:p>
          <a:p>
            <a:endParaRPr lang="en-US" sz="1400" dirty="0" smtClean="0"/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When you click on a letter, number or symbol; switches and circuits translate the stroke into a signal that the computer understands.</a:t>
            </a:r>
          </a:p>
          <a:p>
            <a:endParaRPr lang="en-US" sz="1400" dirty="0" smtClean="0"/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As you type, the processor in the keyboard analyzes the key matrix and determines what characters to send to the computer. It maintains these characters in its memory </a:t>
            </a:r>
            <a:r>
              <a:rPr lang="en-US" sz="1400" b="1" dirty="0" smtClean="0"/>
              <a:t>buffer</a:t>
            </a:r>
            <a:r>
              <a:rPr lang="en-US" sz="1400" dirty="0" smtClean="0"/>
              <a:t> and then sends the data. 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dirty="0"/>
          </a:p>
        </p:txBody>
      </p:sp>
      <p:pic>
        <p:nvPicPr>
          <p:cNvPr id="4100" name="Picture 4" descr="http://static.howstuffworks.com/gif/keyboard-controll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219200"/>
            <a:ext cx="3581400" cy="2162176"/>
          </a:xfrm>
          <a:prstGeom prst="rect">
            <a:avLst/>
          </a:prstGeom>
          <a:noFill/>
        </p:spPr>
      </p:pic>
      <p:pic>
        <p:nvPicPr>
          <p:cNvPr id="4102" name="Picture 6" descr="http://static.howstuffworks.com/gif/keyboard-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1219200"/>
            <a:ext cx="3810000" cy="2286001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">
    <p:blinds dir="vert"/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/>
              <a:t>Pre-training Activity –Part 2</a:t>
            </a:r>
            <a:endParaRPr lang="en-US" b="1" dirty="0"/>
          </a:p>
        </p:txBody>
      </p:sp>
      <p:pic>
        <p:nvPicPr>
          <p:cNvPr id="3074" name="Picture 2" descr="Windows Keyboar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219200"/>
            <a:ext cx="8572500" cy="27432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4114801"/>
            <a:ext cx="8763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dirty="0" smtClean="0"/>
              <a:t>When the operating system (OS) is notified that there is data from the keyboard, it checks to see if the keyboard data is a </a:t>
            </a:r>
            <a:r>
              <a:rPr lang="en-US" sz="1400" b="1" dirty="0" smtClean="0"/>
              <a:t>system level command</a:t>
            </a:r>
            <a:r>
              <a:rPr lang="en-US" sz="1400" dirty="0" smtClean="0"/>
              <a:t>.</a:t>
            </a:r>
          </a:p>
          <a:p>
            <a:endParaRPr lang="en-US" sz="1400" dirty="0" smtClean="0"/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If the data is not a command, the application accepts it as </a:t>
            </a:r>
            <a:r>
              <a:rPr lang="en-US" sz="1400" b="1" dirty="0" smtClean="0"/>
              <a:t>content</a:t>
            </a:r>
            <a:r>
              <a:rPr lang="en-US" sz="1400" dirty="0" smtClean="0"/>
              <a:t>, which can be anything from typing a document to entering a URL to performing a calculation. </a:t>
            </a:r>
          </a:p>
          <a:p>
            <a:endParaRPr lang="en-US" sz="1400" dirty="0" smtClean="0"/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If the current application does not accept keyboard data, it simply ignores the information.</a:t>
            </a:r>
          </a:p>
          <a:p>
            <a:pPr>
              <a:buFont typeface="Wingdings" pitchFamily="2" charset="2"/>
              <a:buChar char="Ø"/>
            </a:pPr>
            <a:endParaRPr lang="en-US" sz="1400" dirty="0" smtClean="0"/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This whole process, from pressing the key to entering content into an application, happens almost instantaneously. 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dirty="0"/>
          </a:p>
        </p:txBody>
      </p:sp>
    </p:spTree>
  </p:cSld>
  <p:clrMapOvr>
    <a:masterClrMapping/>
  </p:clrMapOvr>
  <p:transition spd="med" advTm="4000">
    <p:blinds dir="vert"/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ages.clipartof.com/small/15817-Persons-Hand-With-A-Wristwatch-Typing-On-A-Computer-Clipart-Illustrat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0" y="2571750"/>
            <a:ext cx="4286250" cy="42862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Key Concepts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120"/>
          </a:xfrm>
        </p:spPr>
        <p:txBody>
          <a:bodyPr/>
          <a:lstStyle/>
          <a:p>
            <a:r>
              <a:rPr lang="en-US" dirty="0" smtClean="0"/>
              <a:t>Students learn the keyboard</a:t>
            </a:r>
          </a:p>
          <a:p>
            <a:r>
              <a:rPr lang="en-US" dirty="0" smtClean="0"/>
              <a:t>Students type more effectively</a:t>
            </a:r>
          </a:p>
          <a:p>
            <a:r>
              <a:rPr lang="en-US" dirty="0" smtClean="0"/>
              <a:t>Students learn to type faster</a:t>
            </a:r>
          </a:p>
          <a:p>
            <a:r>
              <a:rPr lang="en-US" dirty="0" smtClean="0"/>
              <a:t>Students are able to keep up with the class during exercises</a:t>
            </a:r>
          </a:p>
          <a:p>
            <a:r>
              <a:rPr lang="en-US" dirty="0" smtClean="0"/>
              <a:t>Students make less errors</a:t>
            </a:r>
          </a:p>
          <a:p>
            <a:endParaRPr lang="en-US" dirty="0"/>
          </a:p>
        </p:txBody>
      </p:sp>
    </p:spTree>
  </p:cSld>
  <p:clrMapOvr>
    <a:masterClrMapping/>
  </p:clrMapOvr>
  <p:transition spd="med" advTm="4000">
    <p:blinds dir="vert"/>
    <p:sndAc>
      <p:stSnd>
        <p:snd r:embed="rId3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Don’t Let This Be You</a:t>
            </a:r>
            <a:endParaRPr lang="en-US" b="1" dirty="0"/>
          </a:p>
        </p:txBody>
      </p:sp>
      <p:pic>
        <p:nvPicPr>
          <p:cNvPr id="4" name="Content Placeholder 3" descr="http://www.danscartoons.com/comp34_demo.gif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0625" y="1935163"/>
            <a:ext cx="444275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4000">
    <p:blinds dir="vert"/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Technical Resources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Desktop computers</a:t>
            </a:r>
          </a:p>
          <a:p>
            <a:pPr lvl="0"/>
            <a:r>
              <a:rPr lang="en-US" dirty="0" smtClean="0"/>
              <a:t>Internet</a:t>
            </a:r>
          </a:p>
          <a:p>
            <a:pPr lvl="0"/>
            <a:r>
              <a:rPr lang="en-US" u="sng" dirty="0" smtClean="0">
                <a:hlinkClick r:id="rId4"/>
              </a:rPr>
              <a:t>http://powertyping.com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 advTm="4000">
    <p:blinds dir="vert"/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Resources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Resources</a:t>
            </a:r>
            <a:endParaRPr lang="en-US" dirty="0" smtClean="0"/>
          </a:p>
          <a:p>
            <a:r>
              <a:rPr lang="en-US" dirty="0" smtClean="0"/>
              <a:t>Retrieved July 10, 2010 from </a:t>
            </a:r>
            <a:r>
              <a:rPr lang="en-US" u="sng" dirty="0" smtClean="0">
                <a:hlinkClick r:id="rId4"/>
              </a:rPr>
              <a:t>http://www.computerhope.com/shortcut.htm#1</a:t>
            </a:r>
            <a:endParaRPr lang="en-US" dirty="0" smtClean="0"/>
          </a:p>
          <a:p>
            <a:r>
              <a:rPr lang="en-US" dirty="0" smtClean="0"/>
              <a:t>Retrieved July 10, 2010 </a:t>
            </a:r>
            <a:r>
              <a:rPr lang="en-US" u="sng" dirty="0" smtClean="0">
                <a:hlinkClick r:id="rId5"/>
              </a:rPr>
              <a:t>http://howstuffworks.com/keyboard4.htm</a:t>
            </a:r>
            <a:endParaRPr lang="en-US" dirty="0" smtClean="0"/>
          </a:p>
          <a:p>
            <a:r>
              <a:rPr lang="en-US" dirty="0" smtClean="0"/>
              <a:t>Retrieved July 10, 2010 </a:t>
            </a:r>
            <a:r>
              <a:rPr lang="en-US" u="sng" dirty="0" smtClean="0">
                <a:hlinkClick r:id="rId6"/>
              </a:rPr>
              <a:t>http://www.computerhope.com/tips/tip79.htm</a:t>
            </a:r>
            <a:endParaRPr lang="en-US" dirty="0" smtClean="0"/>
          </a:p>
          <a:p>
            <a:r>
              <a:rPr lang="en-US" dirty="0" smtClean="0"/>
              <a:t>Retrieved July 10, 2010 </a:t>
            </a:r>
            <a:r>
              <a:rPr lang="en-US" u="sng" dirty="0" smtClean="0">
                <a:hlinkClick r:id="rId7"/>
              </a:rPr>
              <a:t>http://www.seoconsultants.com/windows/keyboard/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 advTm="4000">
    <p:blinds dir="vert"/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242</TotalTime>
  <Words>310</Words>
  <Application>Microsoft Office PowerPoint</Application>
  <PresentationFormat>On-screen Show (4:3)</PresentationFormat>
  <Paragraphs>50</Paragraphs>
  <Slides>7</Slides>
  <Notes>7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Slide 1</vt:lpstr>
      <vt:lpstr>Pre-training Activity –Part 1</vt:lpstr>
      <vt:lpstr>Pre-training Activity –Part 2</vt:lpstr>
      <vt:lpstr>Key Concepts</vt:lpstr>
      <vt:lpstr>Don’t Let This Be You</vt:lpstr>
      <vt:lpstr>Technical Resources</vt:lpstr>
      <vt:lpstr>Resources</vt:lpstr>
    </vt:vector>
  </TitlesOfParts>
  <Company>SUNY Geneseo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Vickie</dc:creator>
  <cp:lastModifiedBy>Ms. Vickie</cp:lastModifiedBy>
  <cp:revision>40</cp:revision>
  <dcterms:created xsi:type="dcterms:W3CDTF">2010-07-14T17:47:01Z</dcterms:created>
  <dcterms:modified xsi:type="dcterms:W3CDTF">2010-08-05T00:05:36Z</dcterms:modified>
</cp:coreProperties>
</file>